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66" d="100"/>
          <a:sy n="66" d="100"/>
        </p:scale>
        <p:origin x="2022" y="1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BDB6-E7F9-49A8-8B0F-84951A02B07F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C499-1C4A-45CE-B248-181DBDA91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46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BDB6-E7F9-49A8-8B0F-84951A02B07F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C499-1C4A-45CE-B248-181DBDA91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94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BDB6-E7F9-49A8-8B0F-84951A02B07F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C499-1C4A-45CE-B248-181DBDA91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03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BDB6-E7F9-49A8-8B0F-84951A02B07F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C499-1C4A-45CE-B248-181DBDA91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80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BDB6-E7F9-49A8-8B0F-84951A02B07F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C499-1C4A-45CE-B248-181DBDA91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23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BDB6-E7F9-49A8-8B0F-84951A02B07F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C499-1C4A-45CE-B248-181DBDA91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55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BDB6-E7F9-49A8-8B0F-84951A02B07F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C499-1C4A-45CE-B248-181DBDA91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62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BDB6-E7F9-49A8-8B0F-84951A02B07F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C499-1C4A-45CE-B248-181DBDA91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733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BDB6-E7F9-49A8-8B0F-84951A02B07F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C499-1C4A-45CE-B248-181DBDA91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53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BDB6-E7F9-49A8-8B0F-84951A02B07F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C499-1C4A-45CE-B248-181DBDA91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87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BDB6-E7F9-49A8-8B0F-84951A02B07F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C499-1C4A-45CE-B248-181DBDA91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57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1BDB6-E7F9-49A8-8B0F-84951A02B07F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0C499-1C4A-45CE-B248-181DBDA91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83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Applied Data Analytics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/>
              <a:t>Domeniul de Masterat Cibernetică și Statistică Economică</a:t>
            </a:r>
          </a:p>
          <a:p>
            <a:r>
              <a:rPr lang="en-GB" dirty="0" smtClean="0"/>
              <a:t>(</a:t>
            </a:r>
            <a:r>
              <a:rPr lang="ro-RO" dirty="0" smtClean="0"/>
              <a:t>program interdisciplinar în limba Engleză)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88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257" y="2847068"/>
            <a:ext cx="10515600" cy="1325563"/>
          </a:xfrm>
        </p:spPr>
        <p:txBody>
          <a:bodyPr/>
          <a:lstStyle/>
          <a:p>
            <a:pPr algn="ctr"/>
            <a:r>
              <a:rPr lang="ro-RO" b="1" dirty="0" smtClean="0"/>
              <a:t>Vă mulțumesc!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05528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Caracteristici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Masterat profesional</a:t>
            </a:r>
          </a:p>
          <a:p>
            <a:r>
              <a:rPr lang="ro-RO" dirty="0" smtClean="0"/>
              <a:t>Test de admitere în limba Engleză din tematica sincronizată cu cea din zona Statisticii și Econometriei</a:t>
            </a:r>
          </a:p>
          <a:p>
            <a:r>
              <a:rPr lang="ro-RO" dirty="0" smtClean="0"/>
              <a:t>41 locuri la buget (din 50)</a:t>
            </a:r>
          </a:p>
          <a:p>
            <a:r>
              <a:rPr lang="ro-RO" dirty="0" smtClean="0"/>
              <a:t>Cursuri seara (în zilele lucrătoare a săptămânii)</a:t>
            </a:r>
          </a:p>
          <a:p>
            <a:r>
              <a:rPr lang="ro-RO" dirty="0" smtClean="0"/>
              <a:t>O disciplină modulară pe semestru (cu un cadru didactic din afara României: sem 1: Gurjeet Dhesi, sem. 2: Valerio Ficcadenti, sem 3: Roy Cerqueti)</a:t>
            </a:r>
          </a:p>
          <a:p>
            <a:r>
              <a:rPr lang="ro-RO" dirty="0" smtClean="0"/>
              <a:t>În fiecare dintre primele trei semestre cu discipline opționale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181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Curriculum (sem 1)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44" t="24144" r="63333" b="7849"/>
          <a:stretch/>
        </p:blipFill>
        <p:spPr>
          <a:xfrm>
            <a:off x="5544457" y="856342"/>
            <a:ext cx="4978400" cy="591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3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Curriculum (sem 2)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77" t="23580" r="68571" b="7989"/>
          <a:stretch/>
        </p:blipFill>
        <p:spPr>
          <a:xfrm>
            <a:off x="6317344" y="145144"/>
            <a:ext cx="4916714" cy="660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5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Curriculum (sem 3)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27" t="18219" r="73571" b="24779"/>
          <a:stretch/>
        </p:blipFill>
        <p:spPr>
          <a:xfrm>
            <a:off x="5544457" y="174170"/>
            <a:ext cx="4441371" cy="63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87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Curriculum (sem 4)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47" t="33033" r="74206" b="28025"/>
          <a:stretch/>
        </p:blipFill>
        <p:spPr>
          <a:xfrm>
            <a:off x="5646057" y="1027905"/>
            <a:ext cx="5384800" cy="54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4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Cadre didactice (1)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Departamentul de Statistică și Econometrie</a:t>
            </a:r>
          </a:p>
          <a:p>
            <a:r>
              <a:rPr lang="ro-RO" dirty="0" smtClean="0"/>
              <a:t>Departamentul de Informatică și Cibernetică Economică</a:t>
            </a:r>
          </a:p>
          <a:p>
            <a:r>
              <a:rPr lang="ro-RO" dirty="0" smtClean="0"/>
              <a:t>Departamentul de Matematici Aplicate</a:t>
            </a:r>
          </a:p>
          <a:p>
            <a:r>
              <a:rPr lang="ro-RO" dirty="0" smtClean="0"/>
              <a:t>Sapienza University of Rome (Roy Cerqueti)</a:t>
            </a:r>
          </a:p>
          <a:p>
            <a:r>
              <a:rPr lang="ro-RO" dirty="0" smtClean="0"/>
              <a:t>London South Bank University  (Valerio Ficcadenti)</a:t>
            </a:r>
          </a:p>
          <a:p>
            <a:r>
              <a:rPr lang="en-GB" dirty="0" smtClean="0"/>
              <a:t>GRAPES - Group of Researchers for Applications of Physics in Economy and Sociology, Liege, </a:t>
            </a:r>
            <a:r>
              <a:rPr lang="en-GB" dirty="0" err="1" smtClean="0"/>
              <a:t>Belgia</a:t>
            </a:r>
            <a:r>
              <a:rPr lang="ro-RO" dirty="0"/>
              <a:t> </a:t>
            </a:r>
            <a:r>
              <a:rPr lang="ro-RO" dirty="0" smtClean="0"/>
              <a:t>(anterior </a:t>
            </a:r>
            <a:r>
              <a:rPr lang="ro-RO" dirty="0" smtClean="0"/>
              <a:t>London South Bank University)</a:t>
            </a:r>
            <a:endParaRPr lang="ro-RO" dirty="0" smtClean="0"/>
          </a:p>
          <a:p>
            <a:endParaRPr lang="ro-RO" dirty="0" smtClean="0"/>
          </a:p>
        </p:txBody>
      </p:sp>
    </p:spTree>
    <p:extLst>
      <p:ext uri="{BB962C8B-B14F-4D97-AF65-F5344CB8AC3E}">
        <p14:creationId xmlns:p14="http://schemas.microsoft.com/office/powerpoint/2010/main" val="2657221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Cadre didactice (2)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317" t="15114" r="38413" b="20970"/>
          <a:stretch/>
        </p:blipFill>
        <p:spPr>
          <a:xfrm>
            <a:off x="174170" y="2017486"/>
            <a:ext cx="3648756" cy="3178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999" t="15115" r="38413" b="12363"/>
          <a:stretch/>
        </p:blipFill>
        <p:spPr>
          <a:xfrm>
            <a:off x="4064000" y="2017486"/>
            <a:ext cx="3817257" cy="3744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0873" t="14974" r="38889" b="15749"/>
          <a:stretch/>
        </p:blipFill>
        <p:spPr>
          <a:xfrm>
            <a:off x="8122331" y="2017486"/>
            <a:ext cx="3866426" cy="374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95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Cadre didactice (3)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543" y="1419224"/>
            <a:ext cx="11618686" cy="5300889"/>
          </a:xfrm>
        </p:spPr>
        <p:txBody>
          <a:bodyPr numCol="2">
            <a:normAutofit lnSpcReduction="10000"/>
          </a:bodyPr>
          <a:lstStyle/>
          <a:p>
            <a:r>
              <a:rPr lang="ro-RO" dirty="0" smtClean="0"/>
              <a:t>Prof. dr. Erika Marin</a:t>
            </a:r>
          </a:p>
          <a:p>
            <a:r>
              <a:rPr lang="ro-RO" dirty="0" smtClean="0"/>
              <a:t>Conf. dr. Irina Maria Drăgan</a:t>
            </a:r>
          </a:p>
          <a:p>
            <a:r>
              <a:rPr lang="ro-RO" dirty="0" smtClean="0"/>
              <a:t>Prof. dr. Felix Furtună</a:t>
            </a:r>
          </a:p>
          <a:p>
            <a:r>
              <a:rPr lang="ro-RO" dirty="0" smtClean="0"/>
              <a:t>Prof. dr. Marius Giuclea</a:t>
            </a:r>
          </a:p>
          <a:p>
            <a:r>
              <a:rPr lang="ro-RO" dirty="0" smtClean="0"/>
              <a:t>Conf. dr. Mihaela Covrig</a:t>
            </a:r>
          </a:p>
          <a:p>
            <a:r>
              <a:rPr lang="ro-RO" dirty="0" smtClean="0"/>
              <a:t>Prof. dr. Claudiu Herțeliu</a:t>
            </a:r>
          </a:p>
          <a:p>
            <a:r>
              <a:rPr lang="ro-RO" dirty="0" smtClean="0"/>
              <a:t>Lect. dr. Adrian Oțoiu</a:t>
            </a:r>
          </a:p>
          <a:p>
            <a:r>
              <a:rPr lang="ro-RO" dirty="0" smtClean="0"/>
              <a:t>Prof. dr. Daniel Traian Pele</a:t>
            </a:r>
          </a:p>
          <a:p>
            <a:r>
              <a:rPr lang="ro-RO" dirty="0" smtClean="0"/>
              <a:t>Prof. dr. Mihai Dumitru Sacală</a:t>
            </a:r>
          </a:p>
          <a:p>
            <a:r>
              <a:rPr lang="ro-RO" dirty="0" smtClean="0"/>
              <a:t>Prof. dr. Tudorel Andrei</a:t>
            </a:r>
          </a:p>
          <a:p>
            <a:r>
              <a:rPr lang="ro-RO" dirty="0" smtClean="0"/>
              <a:t>Prof. dr. Monica Roman</a:t>
            </a:r>
          </a:p>
          <a:p>
            <a:r>
              <a:rPr lang="ro-RO" dirty="0" smtClean="0"/>
              <a:t>Prof. dr. Adriana Elena Dârdală</a:t>
            </a:r>
          </a:p>
          <a:p>
            <a:r>
              <a:rPr lang="ro-RO" dirty="0" smtClean="0"/>
              <a:t>Prof. dr. Bogdan Iftimie</a:t>
            </a:r>
          </a:p>
          <a:p>
            <a:r>
              <a:rPr lang="ro-RO" dirty="0" smtClean="0"/>
              <a:t>Conf. dr. Anda Belciu</a:t>
            </a:r>
          </a:p>
          <a:p>
            <a:r>
              <a:rPr lang="ro-RO" dirty="0" smtClean="0"/>
              <a:t>Conf. dr. Alexandra Corbea</a:t>
            </a:r>
          </a:p>
          <a:p>
            <a:r>
              <a:rPr lang="ro-RO" dirty="0" smtClean="0"/>
              <a:t>Prof. dr. Alexandru Agapie</a:t>
            </a:r>
          </a:p>
          <a:p>
            <a:r>
              <a:rPr lang="ro-RO" dirty="0" smtClean="0"/>
              <a:t>Conf. dr. Smaranda Cimpoeru</a:t>
            </a:r>
          </a:p>
          <a:p>
            <a:r>
              <a:rPr lang="ro-RO" dirty="0" smtClean="0"/>
              <a:t>Prof. dr. Claudiu Vințe</a:t>
            </a:r>
          </a:p>
          <a:p>
            <a:r>
              <a:rPr lang="ro-RO" dirty="0" smtClean="0"/>
              <a:t>Prof. dr. Vlad Diaconița</a:t>
            </a:r>
          </a:p>
          <a:p>
            <a:r>
              <a:rPr lang="ro-RO" dirty="0" smtClean="0"/>
              <a:t>Prof. dr. Adriana Davidescu</a:t>
            </a:r>
          </a:p>
          <a:p>
            <a:r>
              <a:rPr lang="ro-RO" dirty="0" smtClean="0"/>
              <a:t>Prof. dr. Cristinca Fulga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587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318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Applied Data Analytics</vt:lpstr>
      <vt:lpstr>Caracteristici</vt:lpstr>
      <vt:lpstr>Curriculum (sem 1)</vt:lpstr>
      <vt:lpstr>Curriculum (sem 2)</vt:lpstr>
      <vt:lpstr>Curriculum (sem 3)</vt:lpstr>
      <vt:lpstr>Curriculum (sem 4)</vt:lpstr>
      <vt:lpstr>Cadre didactice (1)</vt:lpstr>
      <vt:lpstr>Cadre didactice (2)</vt:lpstr>
      <vt:lpstr>Cadre didactice (3)</vt:lpstr>
      <vt:lpstr>Vă mulțumesc!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Data Analytics</dc:title>
  <dc:creator>Claudiu Herteliu</dc:creator>
  <cp:lastModifiedBy>Claudiu Herteliu</cp:lastModifiedBy>
  <cp:revision>6</cp:revision>
  <dcterms:created xsi:type="dcterms:W3CDTF">2024-05-28T15:34:39Z</dcterms:created>
  <dcterms:modified xsi:type="dcterms:W3CDTF">2024-05-28T16:24:44Z</dcterms:modified>
</cp:coreProperties>
</file>